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D831F-0A7A-4E83-A087-ECE893CC1DCF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AC732E-BCDA-4FDA-BC13-EEC49F392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913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0992C-CC38-4DEC-B507-9420D5AFCD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930BB3-66BE-48B8-A10C-642D8FCFA9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A6ED5-D76F-4B13-A315-380156D11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8D170-DE60-4B35-BA88-C44541461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80D99-0C54-4818-B3AC-D89B56167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404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9973F-B824-4846-829C-F068676B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1E653-1F84-45D5-9B66-C1E72C572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8EBF2-7660-46BF-A937-D121D67AF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EB545-7A5C-4011-BB80-4475DE28F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00787-790B-446D-AD9B-4BF680BD5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085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FD3277-05D5-4814-926B-0E42A2F525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F8A35E-9950-4F62-8FDD-E0A1E5140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E794F-ABCD-45DC-9FE7-AA2177BE7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7FC59-43FB-4801-80CB-B34B27740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8B9F1-FA5F-4004-83F2-EA56104F9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490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19785-9682-4A85-90BC-27B9BA9F2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30F7B-77C8-4D92-8FB4-7A26A4C4E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20C68-7E62-4B69-9FBD-CDA7C3125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C848F-BB95-4834-B14E-24F8E255A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B6E05-9008-43F6-B570-BB8658CB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68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0EC6A-0498-4893-B8EF-F583E7069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31D44A-7551-4385-BCC6-E2AA979CB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364D1-BCA1-4DE8-AC1D-6CEE6F062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12539-4BFF-4F88-B2FD-B95D3AB7C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D9C45-8E5B-41CB-B407-895C2C9AA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24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61408-BF71-4F8F-ABFE-83FBA932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AB2C0-8959-465B-AF1C-7F845C7393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FAA472-F567-43A1-9572-12F5E1074E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00761F-4A60-4D4D-B4A2-B11396B2E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EB0391-46F2-4EA2-AA5F-15C300379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BF75D-A21E-4135-BB3F-625DC728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57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94CCB-F8D9-44F3-8A76-0E4ADD5A9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49C67-9743-475C-9F69-B54B734A9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A1D8B7-D967-4712-914A-2B2B887C2F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21306F-95AE-41B6-9AD6-5D94334D72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8C859-FDA7-4F39-A1C1-969F5DDE02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1F40E6-68B3-4A75-876C-8C7D80EDD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585251-9DD5-4E0C-8DAC-0554F6064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A40803-F00A-4BD8-B7E3-CCFB9DE25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60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BB762-9932-4C45-948C-14A7D21A7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09FB73-FEF9-4367-85D0-0592B0C75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8ADCE7-8F8C-4119-B770-D82DF2D29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50DC3A-F4E0-45A5-90DA-A8441E1AC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414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F6C50B-EE9D-4889-8BFC-8B2CC49F9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0AC3D8-0C06-42B9-A1D7-4CAC63F44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AFAF7-5C96-4D53-839C-750A84178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062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624C3-57E0-45AD-8940-045C5FD6D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3DEE5-23BD-4F0D-BB12-5F7AA6880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00EFC5-F64F-47CC-8016-197A4BD397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049BE-B675-46F8-ADF4-6B364BFC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ABA99C-8193-4548-AE9D-E30A4F14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C5AD14-49BE-4C85-8BCF-F5BF2A568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730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536A3-026A-499C-A4D5-8942C61D4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47D775-9BBD-43FB-9F7E-58FAAD5D4A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ED1B0-A75D-4103-8CED-5F3305F976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D0FF08-482C-483C-ACBC-896C957FC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3AAA26-9260-4B0B-9EB5-C6C98F322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EF694D-FF01-43E1-B901-C1BBB510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53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233DC4-F8BC-4EE7-AFC7-DEA0E1F44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067A7-5A20-434A-BD44-5ECEA94F8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40B66-10C4-4D4B-9B6F-1F74AA1258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D1A062-2DD1-484D-A0BF-51D2391027A2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C285B-B917-4CB6-93FF-843808624D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0AA1C-1168-4E9D-97CF-CD2600AD72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32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nal_result">
            <a:hlinkClick r:id="" action="ppaction://media"/>
            <a:extLst>
              <a:ext uri="{FF2B5EF4-FFF2-40B4-BE49-F238E27FC236}">
                <a16:creationId xmlns:a16="http://schemas.microsoft.com/office/drawing/2014/main" id="{9781C380-995E-41C1-927F-CCBDE6EB24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8162"/>
            <a:ext cx="12192000" cy="63198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B463A2-37A6-4772-97C9-4FE5A5284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29" y="-194169"/>
            <a:ext cx="10515600" cy="1325563"/>
          </a:xfrm>
        </p:spPr>
        <p:txBody>
          <a:bodyPr/>
          <a:lstStyle/>
          <a:p>
            <a:r>
              <a:rPr lang="en-US" dirty="0"/>
              <a:t>Tracking Result</a:t>
            </a:r>
          </a:p>
        </p:txBody>
      </p:sp>
    </p:spTree>
    <p:extLst>
      <p:ext uri="{BB962C8B-B14F-4D97-AF65-F5344CB8AC3E}">
        <p14:creationId xmlns:p14="http://schemas.microsoft.com/office/powerpoint/2010/main" val="369942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5498</TotalTime>
  <Words>2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Tracking 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Winfree</dc:creator>
  <cp:lastModifiedBy>Tim Winfree</cp:lastModifiedBy>
  <cp:revision>118</cp:revision>
  <dcterms:created xsi:type="dcterms:W3CDTF">2021-04-12T20:29:07Z</dcterms:created>
  <dcterms:modified xsi:type="dcterms:W3CDTF">2021-05-05T14:33:39Z</dcterms:modified>
</cp:coreProperties>
</file>